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457B1-4EFB-7F21-A652-D93EA044C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5D0F18-4BD0-7B21-23D9-478A65BE12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ADA95-4CFE-7DC4-2502-C28487E02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C392C-DCB5-F6C1-2DB8-732FA2F80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8A189-C2AD-AEAD-2525-E732DC824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257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C221C-2305-FBB1-DE29-22257F2F9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66F4D4-8BBE-7C9F-780D-28C4FD75D6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B9DDA-544B-10DE-944A-6427AF83D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05027-F8CA-220C-6410-19E9DC898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4C363-9605-C8D2-CF6A-0F608C32F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2040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2A6D25-609D-F3E0-E44E-CA6D3E7004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10D7BF-60CF-2AC8-0815-9B3B257163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427F2C-A139-441D-8BF4-F0BB59BE4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487FE-C551-EB1A-A1FF-9C1701699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3392-17B4-EB65-4106-C970D604A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182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E1BA6-A3A8-34D8-B2EC-483562353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4D08D-9A3F-9F73-33D8-5E6BE043C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9FFE7-BC9A-D7AA-BE4F-E11F2995D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AA46F-6EA4-C247-07EA-159F1FA0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2B170-1BAB-0D5C-EA93-B82F90327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4311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1E029-A48C-937A-D628-5351B4689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B0EFF-50F8-42E8-75F5-58B0EB0F4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5C2DE-E338-9A36-D183-4622FC28B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BF9B3-3F46-5064-C09F-E854EE9F5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D9B93-EA5D-F1D6-CD32-36CD5EEC9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8071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6A9A-16BF-CD35-F1CC-1C0A99C74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17FD3-0AB0-4D47-3550-373F6DE97A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42C233-C676-DCB1-AE7B-CA908650E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EB9F91-E7F7-0BA8-90CD-705E0D89B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B16EB-F482-B63F-ED83-808502CAA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EAC89B-97C1-B752-CC5A-DEE7F2785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1949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ABAD5-61DD-0046-23E5-FB07B9DFB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B414ED-4CA1-E0F2-5A54-4374EBDB7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A371D6-25E5-0018-7302-68C49926E8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B55A51-5E73-E276-0628-F8F68E9C5E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BC8C27-893E-4366-E779-EE38452664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CBA121-178B-BB6A-E942-276F47BCF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A4C959-8EB0-4B0C-7533-1FD8B3642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5CEDD9-DDAB-2C8E-A8B2-1EB53EBFD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4267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C0DB3-FA52-A4A4-7A1C-7A0367813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84BC7F-6641-CEDB-72A6-9C63F4EFA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0CEFFD-D15D-7672-23EE-8B0A18A78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CA4D32-F977-F18A-EA49-D453F7A12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2398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EB940D-01ED-5F31-F48B-38DD904EB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1FBE6C-93CE-B7CA-D014-BEC83250C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DC710-BC18-9EC9-FB02-AFC865632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362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891F3-8BEC-AF0B-FE8F-2CCED8093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DB6EE-4373-B8E5-F320-8F5F4458D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55E9DE-5516-F267-E1B6-C727E032E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EF6E7E-D3E0-B0C0-54A5-F91ED3DC0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C2498F-6DC5-3D77-0717-02172F32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10CE2-FC67-5AC1-005F-BF143D411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3906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9E4D5-DF5A-CC0C-68A1-1A711FAAE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ED4618-B9F9-476B-DC0C-C76C34511A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421CB-92B7-1134-DB42-21A7AD5B8A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043D1-3606-28D2-531A-435FE2668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ABEBE7-60AA-D98B-06EB-10A911187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FC04F-BF1A-D393-8E4B-528FAEA4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396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67B6F3-5BEC-9C0B-3EB1-5582B27F9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64C0A-B819-52AA-F937-51FA5AB33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F06F1-931E-8742-0E7C-3943398B6F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3728F3-3F2F-461C-B34E-51F6F2958987}" type="datetimeFigureOut">
              <a:rPr lang="en-IN" smtClean="0"/>
              <a:t>24-11-2025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131191-C6CF-C59E-E5AF-F4924D33F7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82FF92-E578-83B2-D2D7-441673F9E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E6C934-57F7-4219-AD2A-511B9FCBE3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6244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5A9A4-A464-3BF3-BBDE-10D3E9EDFE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Understanding Hard Disk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3CED25-56D9-3293-9C8C-347B355965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-Saurabh Shrivastava</a:t>
            </a:r>
          </a:p>
        </p:txBody>
      </p:sp>
    </p:spTree>
    <p:extLst>
      <p:ext uri="{BB962C8B-B14F-4D97-AF65-F5344CB8AC3E}">
        <p14:creationId xmlns:p14="http://schemas.microsoft.com/office/powerpoint/2010/main" val="2506117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892A1-B031-974C-05BA-44652B8D9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914" y="-36215"/>
            <a:ext cx="9269480" cy="689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33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1226A4-7D2A-52B1-55D5-416D8CF16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1" y="-11926"/>
            <a:ext cx="9236823" cy="686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198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97AC3D-512B-2589-2C4F-83E4F1B4D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29" y="12363"/>
            <a:ext cx="9209314" cy="684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651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4ADBFC-9DAE-CFB4-9AC5-A656082AC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15051" cy="685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005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65BEF9-CEF0-DC00-8101-F7D5CDFC5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-28119"/>
            <a:ext cx="9258594" cy="688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369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B3B7F0-131B-E3E4-5227-40554FFD5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41971" cy="687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4D996A-3FAF-B0F8-5280-A2C6B7936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5" y="0"/>
            <a:ext cx="9236823" cy="686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163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59F05A-E698-4633-57FA-E105ABC1C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15051" cy="685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649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FC5970-4965-2D7B-A45E-7996B70F5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0"/>
            <a:ext cx="9225937" cy="686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903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B67285-FDD5-6268-A881-C504A9919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46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0EFFE2-2AE4-2F44-C94E-D129CC291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29" y="12363"/>
            <a:ext cx="9241971" cy="687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553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D7CE3FF63BDE499B7C6127612C1189" ma:contentTypeVersion="3" ma:contentTypeDescription="Create a new document." ma:contentTypeScope="" ma:versionID="b1d50bf3e8227c6ccedc98d2027e1848">
  <xsd:schema xmlns:xsd="http://www.w3.org/2001/XMLSchema" xmlns:xs="http://www.w3.org/2001/XMLSchema" xmlns:p="http://schemas.microsoft.com/office/2006/metadata/properties" xmlns:ns2="a9a8899a-d5c5-4f6f-998b-9175d195c5ca" targetNamespace="http://schemas.microsoft.com/office/2006/metadata/properties" ma:root="true" ma:fieldsID="3e9d9e2f554db097e8cce259efa373fc" ns2:_="">
    <xsd:import namespace="a9a8899a-d5c5-4f6f-998b-9175d195c5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a8899a-d5c5-4f6f-998b-9175d195c5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A8B02A2-CA33-4B45-AA5A-195760957C5A}"/>
</file>

<file path=customXml/itemProps2.xml><?xml version="1.0" encoding="utf-8"?>
<ds:datastoreItem xmlns:ds="http://schemas.openxmlformats.org/officeDocument/2006/customXml" ds:itemID="{FB07635C-CF83-4BEF-9AAF-0E980B550DD0}"/>
</file>

<file path=customXml/itemProps3.xml><?xml version="1.0" encoding="utf-8"?>
<ds:datastoreItem xmlns:ds="http://schemas.openxmlformats.org/officeDocument/2006/customXml" ds:itemID="{D836332F-248D-4522-8F51-AC1259AEB0B6}"/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6</Words>
  <Application>Microsoft Office PowerPoint</Application>
  <PresentationFormat>Widescreen</PresentationFormat>
  <Paragraphs>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Understanding Hard Disk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Saurabh Shrivastava - [Cyber Security]</dc:creator>
  <cp:lastModifiedBy>Saurabh Shrivastava - [Cyber Security]</cp:lastModifiedBy>
  <cp:revision>1</cp:revision>
  <dcterms:created xsi:type="dcterms:W3CDTF">2025-11-24T04:55:38Z</dcterms:created>
  <dcterms:modified xsi:type="dcterms:W3CDTF">2025-11-24T05:16:40Z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0x0101002BD7CE3FF63BDE499B7C6127612C1189</vt:lpwstr>
  </property>
</Properties>
</file>

<file path=docProps/thumbnail.jpeg>
</file>